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2" r:id="rId4"/>
    <p:sldId id="263" r:id="rId5"/>
    <p:sldId id="273" r:id="rId6"/>
    <p:sldId id="257" r:id="rId7"/>
    <p:sldId id="268" r:id="rId8"/>
    <p:sldId id="275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3A77"/>
    <a:srgbClr val="FD597E"/>
    <a:srgbClr val="FF8982"/>
    <a:srgbClr val="F48BB4"/>
    <a:srgbClr val="C45FA8"/>
    <a:srgbClr val="715DA2"/>
    <a:srgbClr val="496F93"/>
    <a:srgbClr val="A60F16"/>
    <a:srgbClr val="FD9D6A"/>
    <a:srgbClr val="DE6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123" d="100"/>
          <a:sy n="123" d="100"/>
        </p:scale>
        <p:origin x="-114" y="1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ebyeol Yu" userId="98481ea3cdcca735" providerId="LiveId" clId="{F1FCEE69-2D1A-4668-AFAA-0B87DA248D3D}"/>
    <pc:docChg chg="undo custSel modSld">
      <pc:chgData name="Saebyeol Yu" userId="98481ea3cdcca735" providerId="LiveId" clId="{F1FCEE69-2D1A-4668-AFAA-0B87DA248D3D}" dt="2018-01-04T13:26:51.457" v="50" actId="931"/>
      <pc:docMkLst>
        <pc:docMk/>
      </pc:docMkLst>
      <pc:sldChg chg="addSp delSp modSp">
        <pc:chgData name="Saebyeol Yu" userId="98481ea3cdcca735" providerId="LiveId" clId="{F1FCEE69-2D1A-4668-AFAA-0B87DA248D3D}" dt="2018-01-04T13:24:49.723" v="17" actId="167"/>
        <pc:sldMkLst>
          <pc:docMk/>
          <pc:sldMk cId="3144379425" sldId="256"/>
        </pc:sldMkLst>
        <pc:picChg chg="add mod ord">
          <ac:chgData name="Saebyeol Yu" userId="98481ea3cdcca735" providerId="LiveId" clId="{F1FCEE69-2D1A-4668-AFAA-0B87DA248D3D}" dt="2018-01-04T13:24:49.723" v="17" actId="167"/>
          <ac:picMkLst>
            <pc:docMk/>
            <pc:sldMk cId="3144379425" sldId="256"/>
            <ac:picMk id="3" creationId="{09C704E9-FFDD-4067-AC00-ABF51DF575F0}"/>
          </ac:picMkLst>
        </pc:picChg>
        <pc:picChg chg="del">
          <ac:chgData name="Saebyeol Yu" userId="98481ea3cdcca735" providerId="LiveId" clId="{F1FCEE69-2D1A-4668-AFAA-0B87DA248D3D}" dt="2018-01-04T13:24:38.971" v="15" actId="478"/>
          <ac:picMkLst>
            <pc:docMk/>
            <pc:sldMk cId="3144379425" sldId="256"/>
            <ac:picMk id="4" creationId="{00000000-0000-0000-0000-000000000000}"/>
          </ac:picMkLst>
        </pc:picChg>
      </pc:sldChg>
      <pc:sldChg chg="addSp delSp modSp">
        <pc:chgData name="Saebyeol Yu" userId="98481ea3cdcca735" providerId="LiveId" clId="{F1FCEE69-2D1A-4668-AFAA-0B87DA248D3D}" dt="2018-01-04T13:26:17.419" v="42" actId="14100"/>
        <pc:sldMkLst>
          <pc:docMk/>
          <pc:sldMk cId="951797718" sldId="257"/>
        </pc:sldMkLst>
        <pc:spChg chg="mod">
          <ac:chgData name="Saebyeol Yu" userId="98481ea3cdcca735" providerId="LiveId" clId="{F1FCEE69-2D1A-4668-AFAA-0B87DA248D3D}" dt="2018-01-04T13:26:17.419" v="42" actId="14100"/>
          <ac:spMkLst>
            <pc:docMk/>
            <pc:sldMk cId="951797718" sldId="257"/>
            <ac:spMk id="3" creationId="{00000000-0000-0000-0000-000000000000}"/>
          </ac:spMkLst>
        </pc:spChg>
        <pc:picChg chg="del">
          <ac:chgData name="Saebyeol Yu" userId="98481ea3cdcca735" providerId="LiveId" clId="{F1FCEE69-2D1A-4668-AFAA-0B87DA248D3D}" dt="2018-01-04T13:25:04.539" v="22" actId="478"/>
          <ac:picMkLst>
            <pc:docMk/>
            <pc:sldMk cId="951797718" sldId="257"/>
            <ac:picMk id="2" creationId="{00000000-0000-0000-0000-000000000000}"/>
          </ac:picMkLst>
        </pc:picChg>
        <pc:picChg chg="add mod ord">
          <ac:chgData name="Saebyeol Yu" userId="98481ea3cdcca735" providerId="LiveId" clId="{F1FCEE69-2D1A-4668-AFAA-0B87DA248D3D}" dt="2018-01-04T13:25:11.667" v="24" actId="167"/>
          <ac:picMkLst>
            <pc:docMk/>
            <pc:sldMk cId="951797718" sldId="257"/>
            <ac:picMk id="9" creationId="{3E9BCF36-3E01-4B20-A4F9-60E1609B86AD}"/>
          </ac:picMkLst>
        </pc:picChg>
      </pc:sldChg>
      <pc:sldChg chg="addSp delSp modSp">
        <pc:chgData name="Saebyeol Yu" userId="98481ea3cdcca735" providerId="LiveId" clId="{F1FCEE69-2D1A-4668-AFAA-0B87DA248D3D}" dt="2018-01-04T13:26:13.445" v="41" actId="14100"/>
        <pc:sldMkLst>
          <pc:docMk/>
          <pc:sldMk cId="3272496600" sldId="258"/>
        </pc:sldMkLst>
        <pc:spChg chg="mod">
          <ac:chgData name="Saebyeol Yu" userId="98481ea3cdcca735" providerId="LiveId" clId="{F1FCEE69-2D1A-4668-AFAA-0B87DA248D3D}" dt="2018-01-04T13:26:13.445" v="41" actId="14100"/>
          <ac:spMkLst>
            <pc:docMk/>
            <pc:sldMk cId="3272496600" sldId="258"/>
            <ac:spMk id="4" creationId="{00000000-0000-0000-0000-000000000000}"/>
          </ac:spMkLst>
        </pc:spChg>
        <pc:picChg chg="del">
          <ac:chgData name="Saebyeol Yu" userId="98481ea3cdcca735" providerId="LiveId" clId="{F1FCEE69-2D1A-4668-AFAA-0B87DA248D3D}" dt="2018-01-04T13:25:25.244" v="28" actId="478"/>
          <ac:picMkLst>
            <pc:docMk/>
            <pc:sldMk cId="3272496600" sldId="258"/>
            <ac:picMk id="3" creationId="{00000000-0000-0000-0000-000000000000}"/>
          </ac:picMkLst>
        </pc:picChg>
        <pc:picChg chg="add mod ord">
          <ac:chgData name="Saebyeol Yu" userId="98481ea3cdcca735" providerId="LiveId" clId="{F1FCEE69-2D1A-4668-AFAA-0B87DA248D3D}" dt="2018-01-04T13:25:30.833" v="30" actId="167"/>
          <ac:picMkLst>
            <pc:docMk/>
            <pc:sldMk cId="3272496600" sldId="258"/>
            <ac:picMk id="9" creationId="{B8DBA733-AF0D-4B71-A376-A10F2BB94302}"/>
          </ac:picMkLst>
        </pc:picChg>
      </pc:sldChg>
      <pc:sldChg chg="addSp delSp modSp">
        <pc:chgData name="Saebyeol Yu" userId="98481ea3cdcca735" providerId="LiveId" clId="{F1FCEE69-2D1A-4668-AFAA-0B87DA248D3D}" dt="2018-01-04T13:26:02.384" v="40" actId="14100"/>
        <pc:sldMkLst>
          <pc:docMk/>
          <pc:sldMk cId="1889014119" sldId="259"/>
        </pc:sldMkLst>
        <pc:spChg chg="mod">
          <ac:chgData name="Saebyeol Yu" userId="98481ea3cdcca735" providerId="LiveId" clId="{F1FCEE69-2D1A-4668-AFAA-0B87DA248D3D}" dt="2018-01-04T13:26:02.384" v="40" actId="14100"/>
          <ac:spMkLst>
            <pc:docMk/>
            <pc:sldMk cId="1889014119" sldId="259"/>
            <ac:spMk id="3" creationId="{00000000-0000-0000-0000-000000000000}"/>
          </ac:spMkLst>
        </pc:spChg>
        <pc:picChg chg="del">
          <ac:chgData name="Saebyeol Yu" userId="98481ea3cdcca735" providerId="LiveId" clId="{F1FCEE69-2D1A-4668-AFAA-0B87DA248D3D}" dt="2018-01-04T13:25:48.827" v="34" actId="478"/>
          <ac:picMkLst>
            <pc:docMk/>
            <pc:sldMk cId="1889014119" sldId="259"/>
            <ac:picMk id="2" creationId="{00000000-0000-0000-0000-000000000000}"/>
          </ac:picMkLst>
        </pc:picChg>
        <pc:picChg chg="add del mod">
          <ac:chgData name="Saebyeol Yu" userId="98481ea3cdcca735" providerId="LiveId" clId="{F1FCEE69-2D1A-4668-AFAA-0B87DA248D3D}" dt="2018-01-04T13:25:52.243" v="36" actId="931"/>
          <ac:picMkLst>
            <pc:docMk/>
            <pc:sldMk cId="1889014119" sldId="259"/>
            <ac:picMk id="9" creationId="{650F444C-C3D4-4D43-9A16-E22F5C9D2123}"/>
          </ac:picMkLst>
        </pc:picChg>
        <pc:picChg chg="add mod ord">
          <ac:chgData name="Saebyeol Yu" userId="98481ea3cdcca735" providerId="LiveId" clId="{F1FCEE69-2D1A-4668-AFAA-0B87DA248D3D}" dt="2018-01-04T13:25:56.233" v="38" actId="167"/>
          <ac:picMkLst>
            <pc:docMk/>
            <pc:sldMk cId="1889014119" sldId="259"/>
            <ac:picMk id="11" creationId="{1275406F-E1CD-447B-A71E-C08D0D58BAC6}"/>
          </ac:picMkLst>
        </pc:picChg>
      </pc:sldChg>
      <pc:sldChg chg="addSp delSp modSp">
        <pc:chgData name="Saebyeol Yu" userId="98481ea3cdcca735" providerId="LiveId" clId="{F1FCEE69-2D1A-4668-AFAA-0B87DA248D3D}" dt="2018-01-04T13:26:34.272" v="47" actId="14100"/>
        <pc:sldMkLst>
          <pc:docMk/>
          <pc:sldMk cId="334514300" sldId="260"/>
        </pc:sldMkLst>
        <pc:spChg chg="mod">
          <ac:chgData name="Saebyeol Yu" userId="98481ea3cdcca735" providerId="LiveId" clId="{F1FCEE69-2D1A-4668-AFAA-0B87DA248D3D}" dt="2018-01-04T13:26:34.272" v="47" actId="14100"/>
          <ac:spMkLst>
            <pc:docMk/>
            <pc:sldMk cId="334514300" sldId="260"/>
            <ac:spMk id="3" creationId="{00000000-0000-0000-0000-000000000000}"/>
          </ac:spMkLst>
        </pc:spChg>
        <pc:picChg chg="del">
          <ac:chgData name="Saebyeol Yu" userId="98481ea3cdcca735" providerId="LiveId" clId="{F1FCEE69-2D1A-4668-AFAA-0B87DA248D3D}" dt="2018-01-04T13:26:20.518" v="43" actId="478"/>
          <ac:picMkLst>
            <pc:docMk/>
            <pc:sldMk cId="334514300" sldId="260"/>
            <ac:picMk id="2" creationId="{00000000-0000-0000-0000-000000000000}"/>
          </ac:picMkLst>
        </pc:picChg>
        <pc:picChg chg="add mod ord">
          <ac:chgData name="Saebyeol Yu" userId="98481ea3cdcca735" providerId="LiveId" clId="{F1FCEE69-2D1A-4668-AFAA-0B87DA248D3D}" dt="2018-01-04T13:26:25.884" v="45" actId="167"/>
          <ac:picMkLst>
            <pc:docMk/>
            <pc:sldMk cId="334514300" sldId="260"/>
            <ac:picMk id="9" creationId="{5F08A2B2-BD8E-4F71-9720-506065636A7E}"/>
          </ac:picMkLst>
        </pc:picChg>
      </pc:sldChg>
      <pc:sldChg chg="addSp delSp modSp">
        <pc:chgData name="Saebyeol Yu" userId="98481ea3cdcca735" providerId="LiveId" clId="{F1FCEE69-2D1A-4668-AFAA-0B87DA248D3D}" dt="2018-01-04T13:26:40.843" v="48" actId="14100"/>
        <pc:sldMkLst>
          <pc:docMk/>
          <pc:sldMk cId="856839393" sldId="262"/>
        </pc:sldMkLst>
        <pc:spChg chg="mod">
          <ac:chgData name="Saebyeol Yu" userId="98481ea3cdcca735" providerId="LiveId" clId="{F1FCEE69-2D1A-4668-AFAA-0B87DA248D3D}" dt="2018-01-04T13:26:40.843" v="48" actId="14100"/>
          <ac:spMkLst>
            <pc:docMk/>
            <pc:sldMk cId="856839393" sldId="262"/>
            <ac:spMk id="2" creationId="{00000000-0000-0000-0000-000000000000}"/>
          </ac:spMkLst>
        </pc:spChg>
        <pc:spChg chg="add del mod">
          <ac:chgData name="Saebyeol Yu" userId="98481ea3cdcca735" providerId="LiveId" clId="{F1FCEE69-2D1A-4668-AFAA-0B87DA248D3D}" dt="2018-01-04T13:24:02.495" v="9" actId="571"/>
          <ac:spMkLst>
            <pc:docMk/>
            <pc:sldMk cId="856839393" sldId="262"/>
            <ac:spMk id="8" creationId="{34D4096E-41F0-4BD3-8919-A5CC37117BF3}"/>
          </ac:spMkLst>
        </pc:spChg>
        <pc:picChg chg="del">
          <ac:chgData name="Saebyeol Yu" userId="98481ea3cdcca735" providerId="LiveId" clId="{F1FCEE69-2D1A-4668-AFAA-0B87DA248D3D}" dt="2018-01-04T13:24:52.923" v="18" actId="478"/>
          <ac:picMkLst>
            <pc:docMk/>
            <pc:sldMk cId="856839393" sldId="262"/>
            <ac:picMk id="4" creationId="{00000000-0000-0000-0000-000000000000}"/>
          </ac:picMkLst>
        </pc:picChg>
        <pc:picChg chg="add mod ord">
          <ac:chgData name="Saebyeol Yu" userId="98481ea3cdcca735" providerId="LiveId" clId="{F1FCEE69-2D1A-4668-AFAA-0B87DA248D3D}" dt="2018-01-04T13:24:57.786" v="20" actId="167"/>
          <ac:picMkLst>
            <pc:docMk/>
            <pc:sldMk cId="856839393" sldId="262"/>
            <ac:picMk id="5" creationId="{3BF3D79D-1C21-4A88-AFFE-09D5AB3B907B}"/>
          </ac:picMkLst>
        </pc:picChg>
      </pc:sldChg>
      <pc:sldChg chg="addSp delSp modSp">
        <pc:chgData name="Saebyeol Yu" userId="98481ea3cdcca735" providerId="LiveId" clId="{F1FCEE69-2D1A-4668-AFAA-0B87DA248D3D}" dt="2018-01-04T13:26:51.457" v="50" actId="931"/>
        <pc:sldMkLst>
          <pc:docMk/>
          <pc:sldMk cId="320396612" sldId="267"/>
        </pc:sldMkLst>
        <pc:picChg chg="del">
          <ac:chgData name="Saebyeol Yu" userId="98481ea3cdcca735" providerId="LiveId" clId="{F1FCEE69-2D1A-4668-AFAA-0B87DA248D3D}" dt="2018-01-04T13:26:48.886" v="49" actId="478"/>
          <ac:picMkLst>
            <pc:docMk/>
            <pc:sldMk cId="320396612" sldId="267"/>
            <ac:picMk id="2" creationId="{00000000-0000-0000-0000-000000000000}"/>
          </ac:picMkLst>
        </pc:picChg>
        <pc:picChg chg="add mod">
          <ac:chgData name="Saebyeol Yu" userId="98481ea3cdcca735" providerId="LiveId" clId="{F1FCEE69-2D1A-4668-AFAA-0B87DA248D3D}" dt="2018-01-04T13:26:51.457" v="50" actId="931"/>
          <ac:picMkLst>
            <pc:docMk/>
            <pc:sldMk cId="320396612" sldId="267"/>
            <ac:picMk id="4" creationId="{0F2B5865-7751-4431-A977-DCB35101CFCC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44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2255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4542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2937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5863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4600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46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4688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899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961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2587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1A676-EB23-4B9D-8D68-6BD7A0BCD37C}" type="datetimeFigureOut">
              <a:rPr kumimoji="1" lang="ja-JP" altLang="en-US" smtClean="0"/>
              <a:t>2018/8/8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2547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fy.co.kr/seoul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igisam.com/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09C704E9-FFDD-4067-AC00-ABF51DF57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3991181" y="1368425"/>
            <a:ext cx="4121150" cy="4121150"/>
          </a:xfrm>
          <a:prstGeom prst="rect">
            <a:avLst/>
          </a:prstGeom>
          <a:noFill/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093225" y="4944259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  <a:latin typeface="HY엽서L" pitchFamily="18" charset="-127"/>
                <a:ea typeface="HY엽서L" pitchFamily="18" charset="-127"/>
                <a:cs typeface="Arial Unicode MS" panose="020B0604020202020204" pitchFamily="50" charset="-128"/>
              </a:rPr>
              <a:t>한세</a:t>
            </a:r>
            <a:r>
              <a:rPr lang="ko-KR" altLang="en-US" sz="2000" b="1" dirty="0">
                <a:solidFill>
                  <a:schemeClr val="bg1"/>
                </a:solidFill>
                <a:latin typeface="HY엽서L" pitchFamily="18" charset="-127"/>
                <a:ea typeface="HY엽서L" pitchFamily="18" charset="-127"/>
                <a:cs typeface="Arial Unicode MS" panose="020B0604020202020204" pitchFamily="50" charset="-128"/>
              </a:rPr>
              <a:t>현</a:t>
            </a:r>
            <a:endParaRPr kumimoji="1" lang="ja-JP" altLang="en-US" sz="2000" b="1" dirty="0">
              <a:solidFill>
                <a:schemeClr val="bg1"/>
              </a:solidFill>
              <a:latin typeface="HY엽서L" pitchFamily="18" charset="-127"/>
              <a:ea typeface="KaiTi" pitchFamily="49" charset="-122"/>
              <a:cs typeface="Arial Unicode MS" panose="020B060402020202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439136" y="1515666"/>
            <a:ext cx="331372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err="1">
                <a:solidFill>
                  <a:schemeClr val="bg1"/>
                </a:solidFill>
                <a:effectLst>
                  <a:outerShdw blurRad="38100" dist="38100" dir="2700000" algn="tl">
                    <a:schemeClr val="accent6">
                      <a:lumMod val="75000"/>
                      <a:alpha val="80000"/>
                    </a:schemeClr>
                  </a:outerShdw>
                </a:effectLst>
                <a:latin typeface="a타이틀고딕4" panose="02020600000000000000" pitchFamily="18" charset="-127"/>
                <a:ea typeface="a타이틀고딕4" panose="02020600000000000000" pitchFamily="18" charset="-127"/>
              </a:rPr>
              <a:t>Singlepage</a:t>
            </a:r>
            <a:r>
              <a:rPr lang="en-US" altLang="ko-KR" sz="4400" dirty="0">
                <a:solidFill>
                  <a:schemeClr val="bg1"/>
                </a:solidFill>
                <a:effectLst>
                  <a:outerShdw blurRad="38100" dist="38100" dir="2700000" algn="tl">
                    <a:schemeClr val="accent6">
                      <a:lumMod val="75000"/>
                      <a:alpha val="80000"/>
                    </a:schemeClr>
                  </a:outerShdw>
                </a:effectLst>
                <a:latin typeface="a타이틀고딕4" panose="02020600000000000000" pitchFamily="18" charset="-127"/>
                <a:ea typeface="a타이틀고딕4" panose="02020600000000000000" pitchFamily="18" charset="-127"/>
              </a:rPr>
              <a:t> </a:t>
            </a:r>
            <a:endParaRPr lang="en-US" altLang="ko-KR" sz="4400" dirty="0" smtClean="0">
              <a:solidFill>
                <a:schemeClr val="bg1"/>
              </a:solidFill>
              <a:effectLst>
                <a:outerShdw blurRad="38100" dist="38100" dir="2700000" algn="tl">
                  <a:schemeClr val="accent6">
                    <a:lumMod val="75000"/>
                    <a:alpha val="80000"/>
                  </a:schemeClr>
                </a:outerShdw>
              </a:effectLst>
              <a:latin typeface="a타이틀고딕4" panose="02020600000000000000" pitchFamily="18" charset="-127"/>
              <a:ea typeface="a타이틀고딕4" panose="02020600000000000000" pitchFamily="18" charset="-127"/>
            </a:endParaRPr>
          </a:p>
          <a:p>
            <a:r>
              <a:rPr lang="en-US" altLang="ko-KR" sz="4400" dirty="0" smtClean="0">
                <a:solidFill>
                  <a:schemeClr val="bg1"/>
                </a:solidFill>
                <a:effectLst>
                  <a:outerShdw blurRad="38100" dist="38100" dir="2700000" algn="tl">
                    <a:schemeClr val="accent6">
                      <a:lumMod val="75000"/>
                      <a:alpha val="80000"/>
                    </a:schemeClr>
                  </a:outerShdw>
                </a:effectLst>
                <a:latin typeface="a타이틀고딕4" panose="02020600000000000000" pitchFamily="18" charset="-127"/>
                <a:ea typeface="a타이틀고딕4" panose="02020600000000000000" pitchFamily="18" charset="-127"/>
              </a:rPr>
              <a:t> </a:t>
            </a:r>
            <a:r>
              <a:rPr lang="en-US" altLang="ko-KR" sz="4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chemeClr val="accent6">
                      <a:lumMod val="75000"/>
                      <a:alpha val="80000"/>
                    </a:schemeClr>
                  </a:outerShdw>
                </a:effectLst>
                <a:latin typeface="a타이틀고딕4" panose="02020600000000000000" pitchFamily="18" charset="-127"/>
                <a:ea typeface="a타이틀고딕4" panose="02020600000000000000" pitchFamily="18" charset="-127"/>
              </a:rPr>
              <a:t>concenpt</a:t>
            </a:r>
            <a:endParaRPr lang="en-US" altLang="ko-KR" sz="4400" dirty="0" smtClean="0">
              <a:solidFill>
                <a:schemeClr val="bg1"/>
              </a:solidFill>
              <a:effectLst>
                <a:outerShdw blurRad="38100" dist="38100" dir="2700000" algn="tl">
                  <a:schemeClr val="accent6">
                    <a:lumMod val="75000"/>
                    <a:alpha val="80000"/>
                  </a:schemeClr>
                </a:outerShdw>
              </a:effectLst>
              <a:latin typeface="a타이틀고딕4" panose="02020600000000000000" pitchFamily="18" charset="-127"/>
              <a:ea typeface="a타이틀고딕4" panose="02020600000000000000" pitchFamily="18" charset="-127"/>
            </a:endParaRPr>
          </a:p>
          <a:p>
            <a:r>
              <a:rPr lang="en-US" altLang="ja-JP" sz="4400" b="1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  </a:t>
            </a:r>
            <a:r>
              <a:rPr lang="en-US" altLang="ja-JP" sz="4400" b="1" dirty="0" err="1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banilaco</a:t>
            </a:r>
            <a:endParaRPr kumimoji="1" lang="ja-JP" altLang="en-US" sz="4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44379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C3A77"/>
            </a:gs>
            <a:gs pos="13000">
              <a:srgbClr val="FD597E"/>
            </a:gs>
            <a:gs pos="29000">
              <a:srgbClr val="FF8982"/>
            </a:gs>
            <a:gs pos="46000">
              <a:srgbClr val="F48BB4"/>
            </a:gs>
            <a:gs pos="64000">
              <a:srgbClr val="C45FA8"/>
            </a:gs>
            <a:gs pos="79000">
              <a:srgbClr val="715DA2"/>
            </a:gs>
            <a:gs pos="97000">
              <a:srgbClr val="496F93"/>
            </a:gs>
          </a:gsLst>
          <a:lin ang="17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4A8C4A43-5411-45CA-919B-526B97A42BD4}"/>
              </a:ext>
            </a:extLst>
          </p:cNvPr>
          <p:cNvSpPr txBox="1"/>
          <p:nvPr/>
        </p:nvSpPr>
        <p:spPr>
          <a:xfrm>
            <a:off x="1320800" y="1079500"/>
            <a:ext cx="14446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spc="600" dirty="0" smtClean="0">
                <a:solidFill>
                  <a:schemeClr val="bg1"/>
                </a:solidFill>
              </a:rPr>
              <a:t>목차</a:t>
            </a:r>
            <a:endParaRPr lang="ko-KR" altLang="en-US" sz="4400" b="1" spc="600" dirty="0">
              <a:solidFill>
                <a:schemeClr val="bg1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="" xmlns:a16="http://schemas.microsoft.com/office/drawing/2014/main" id="{74865AD1-23BE-450D-BBF5-FF014B66D464}"/>
              </a:ext>
            </a:extLst>
          </p:cNvPr>
          <p:cNvCxnSpPr>
            <a:cxnSpLocks/>
          </p:cNvCxnSpPr>
          <p:nvPr/>
        </p:nvCxnSpPr>
        <p:spPr>
          <a:xfrm>
            <a:off x="1320800" y="1968500"/>
            <a:ext cx="108712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EDDDAE4D-0D5A-44B0-823C-DE0E0E37074B}"/>
              </a:ext>
            </a:extLst>
          </p:cNvPr>
          <p:cNvGrpSpPr/>
          <p:nvPr/>
        </p:nvGrpSpPr>
        <p:grpSpPr>
          <a:xfrm>
            <a:off x="1320800" y="2628899"/>
            <a:ext cx="3637565" cy="646332"/>
            <a:chOff x="1320800" y="2273299"/>
            <a:chExt cx="3637565" cy="646332"/>
          </a:xfrm>
        </p:grpSpPr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3AB6F74E-5144-4816-9445-040078CE1D68}"/>
                </a:ext>
              </a:extLst>
            </p:cNvPr>
            <p:cNvSpPr txBox="1"/>
            <p:nvPr/>
          </p:nvSpPr>
          <p:spPr>
            <a:xfrm>
              <a:off x="1320800" y="2273300"/>
              <a:ext cx="10567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600" dirty="0">
                  <a:solidFill>
                    <a:schemeClr val="bg1"/>
                  </a:solidFill>
                </a:rPr>
                <a:t>#</a:t>
              </a:r>
              <a:r>
                <a:rPr lang="en-US" altLang="ko-KR" sz="3600" b="1" spc="600" dirty="0" smtClean="0">
                  <a:solidFill>
                    <a:schemeClr val="bg1"/>
                  </a:solidFill>
                </a:rPr>
                <a:t>1.</a:t>
              </a:r>
              <a:endParaRPr lang="ko-KR" altLang="en-US" sz="3600" b="1" spc="6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EB2251C7-900C-4337-87AE-C77F934F9AAE}"/>
                </a:ext>
              </a:extLst>
            </p:cNvPr>
            <p:cNvSpPr txBox="1"/>
            <p:nvPr/>
          </p:nvSpPr>
          <p:spPr>
            <a:xfrm>
              <a:off x="2959100" y="2273299"/>
              <a:ext cx="19992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시장조사</a:t>
              </a:r>
              <a:endParaRPr lang="ko-KR" altLang="en-US" sz="36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="" xmlns:a16="http://schemas.microsoft.com/office/drawing/2014/main" id="{023F5A8B-31CC-4930-AF75-51E7E3509497}"/>
              </a:ext>
            </a:extLst>
          </p:cNvPr>
          <p:cNvGrpSpPr/>
          <p:nvPr/>
        </p:nvGrpSpPr>
        <p:grpSpPr>
          <a:xfrm>
            <a:off x="1320800" y="3784600"/>
            <a:ext cx="3797866" cy="646332"/>
            <a:chOff x="1320800" y="2273299"/>
            <a:chExt cx="3797866" cy="646332"/>
          </a:xfrm>
        </p:grpSpPr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0F9D1F0C-C1C1-4FAE-99F3-19FB09A5A56E}"/>
                </a:ext>
              </a:extLst>
            </p:cNvPr>
            <p:cNvSpPr txBox="1"/>
            <p:nvPr/>
          </p:nvSpPr>
          <p:spPr>
            <a:xfrm>
              <a:off x="1320800" y="2273300"/>
              <a:ext cx="10567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600" dirty="0">
                  <a:solidFill>
                    <a:schemeClr val="bg1"/>
                  </a:solidFill>
                </a:rPr>
                <a:t>#</a:t>
              </a:r>
              <a:r>
                <a:rPr lang="en-US" altLang="ko-KR" sz="3600" b="1" spc="600" dirty="0" smtClean="0">
                  <a:solidFill>
                    <a:schemeClr val="bg1"/>
                  </a:solidFill>
                </a:rPr>
                <a:t>2.</a:t>
              </a:r>
              <a:endParaRPr lang="ko-KR" altLang="en-US" sz="3600" b="1" spc="6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F90253D1-5689-4096-8722-AC67CA6C7DBA}"/>
                </a:ext>
              </a:extLst>
            </p:cNvPr>
            <p:cNvSpPr txBox="1"/>
            <p:nvPr/>
          </p:nvSpPr>
          <p:spPr>
            <a:xfrm>
              <a:off x="2959100" y="2273299"/>
              <a:ext cx="21595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/>
                  </a:solidFill>
                </a:rPr>
                <a:t>주제 기획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4526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3BF3D79D-1C21-4A88-AFFE-09D5AB3B9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247049" y="1387460"/>
            <a:ext cx="16979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시장조사</a:t>
            </a:r>
            <a:endParaRPr lang="ko-KR" altLang="en-US" sz="3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#1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6839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5733" y="4212513"/>
            <a:ext cx="2721428" cy="1384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正方形/長方形 1"/>
          <p:cNvSpPr/>
          <p:nvPr/>
        </p:nvSpPr>
        <p:spPr>
          <a:xfrm>
            <a:off x="0" y="0"/>
            <a:ext cx="12192000" cy="191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58549" y="2773798"/>
            <a:ext cx="17203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0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  <a:hlinkClick r:id="rId3"/>
              </a:rPr>
              <a:t>http://www.dfy.co.kr/seoul</a:t>
            </a:r>
            <a:r>
              <a:rPr lang="en-US" altLang="ja-JP" sz="1000" b="1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  <a:hlinkClick r:id="rId3"/>
              </a:rPr>
              <a:t>/</a:t>
            </a:r>
            <a:r>
              <a:rPr lang="en-US" altLang="ja-JP" sz="1000" b="1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</a:t>
            </a:r>
            <a:endParaRPr kumimoji="1" lang="ja-JP" altLang="en-US" sz="10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6255436" y="101825"/>
            <a:ext cx="32047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시장조사</a:t>
            </a:r>
            <a:endParaRPr lang="ko-KR" altLang="en-US" sz="6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76695" y="139700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spc="6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Part 1</a:t>
            </a:r>
            <a:endParaRPr kumimoji="1" lang="ja-JP" altLang="en-US" sz="2400" spc="6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cxnSp>
        <p:nvCxnSpPr>
          <p:cNvPr id="7" name="直線コネクタ 6"/>
          <p:cNvCxnSpPr/>
          <p:nvPr/>
        </p:nvCxnSpPr>
        <p:spPr>
          <a:xfrm>
            <a:off x="215900" y="2184996"/>
            <a:ext cx="206436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187187" y="2256433"/>
            <a:ext cx="124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 err="1" smtClean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  <a:cs typeface="Arial Unicode MS" panose="020B0604020202020204" pitchFamily="50" charset="-128"/>
              </a:rPr>
              <a:t>디파이</a:t>
            </a:r>
            <a:endParaRPr kumimoji="1" lang="ja-JP" altLang="en-US" sz="2800" b="1" dirty="0">
              <a:solidFill>
                <a:schemeClr val="tx2">
                  <a:lumMod val="75000"/>
                </a:schemeClr>
              </a:solidFill>
              <a:latin typeface="+mj-ea"/>
              <a:ea typeface="+mj-ea"/>
              <a:cs typeface="Arial Unicode MS" panose="020B0604020202020204" pitchFamily="50" charset="-128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100" y="3572768"/>
            <a:ext cx="2727021" cy="138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722" y="3148462"/>
            <a:ext cx="2721428" cy="1384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7778" y="2084257"/>
            <a:ext cx="2721428" cy="138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4" name="그룹 23"/>
          <p:cNvGrpSpPr/>
          <p:nvPr/>
        </p:nvGrpSpPr>
        <p:grpSpPr>
          <a:xfrm>
            <a:off x="54243" y="3258429"/>
            <a:ext cx="2289520" cy="3361631"/>
            <a:chOff x="812659" y="2591130"/>
            <a:chExt cx="2289520" cy="3361631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3102179" y="2591130"/>
              <a:ext cx="0" cy="3361631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그룹 25"/>
            <p:cNvGrpSpPr/>
            <p:nvPr/>
          </p:nvGrpSpPr>
          <p:grpSpPr>
            <a:xfrm>
              <a:off x="812659" y="2727045"/>
              <a:ext cx="2234746" cy="2363941"/>
              <a:chOff x="812659" y="3765870"/>
              <a:chExt cx="2234746" cy="2363941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1400044" y="3765870"/>
                <a:ext cx="1066318" cy="6309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3500" b="1" dirty="0" smtClean="0">
                    <a:solidFill>
                      <a:srgbClr val="3F3F3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장점</a:t>
                </a:r>
                <a:endParaRPr lang="ko-KR" altLang="en-US" sz="3500" b="1" dirty="0">
                  <a:solidFill>
                    <a:srgbClr val="3F3F3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812659" y="4529373"/>
                <a:ext cx="2234746" cy="16004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보기 쉽고 편하다</a:t>
                </a:r>
                <a:r>
                  <a:rPr lang="en-US" altLang="ko-KR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.</a:t>
                </a:r>
              </a:p>
              <a:p>
                <a:pPr algn="ctr"/>
                <a:r>
                  <a:rPr lang="en-US" altLang="ko-KR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RWD</a:t>
                </a:r>
                <a:r>
                  <a:rPr lang="ko-KR" altLang="en-US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도 보기 </a:t>
                </a:r>
                <a:endParaRPr lang="en-US" altLang="ko-KR" sz="1400" dirty="0" smtClean="0">
                  <a:ln>
                    <a:solidFill>
                      <a:srgbClr val="272D2C">
                        <a:alpha val="0"/>
                      </a:srgbClr>
                    </a:solidFill>
                  </a:ln>
                  <a:solidFill>
                    <a:srgbClr val="3F3F3F"/>
                  </a:solidFill>
                  <a:latin typeface="+mj-lt"/>
                  <a:ea typeface="-윤고딕320" pitchFamily="18" charset="-127"/>
                  <a:cs typeface="Arial" panose="020B0604020202020204" pitchFamily="34" charset="0"/>
                </a:endParaRPr>
              </a:p>
              <a:p>
                <a:pPr algn="ctr"/>
                <a:r>
                  <a:rPr lang="ko-KR" altLang="en-US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편하게 잘 </a:t>
                </a:r>
                <a:r>
                  <a:rPr lang="ko-KR" altLang="en-US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되어있다</a:t>
                </a:r>
                <a:endParaRPr lang="en-US" altLang="ko-KR" sz="1400" dirty="0" smtClean="0">
                  <a:ln>
                    <a:solidFill>
                      <a:srgbClr val="272D2C">
                        <a:alpha val="0"/>
                      </a:srgbClr>
                    </a:solidFill>
                  </a:ln>
                  <a:solidFill>
                    <a:srgbClr val="3F3F3F"/>
                  </a:solidFill>
                  <a:latin typeface="+mj-lt"/>
                  <a:ea typeface="-윤고딕320" pitchFamily="18" charset="-127"/>
                  <a:cs typeface="Arial" panose="020B0604020202020204" pitchFamily="34" charset="0"/>
                </a:endParaRPr>
              </a:p>
              <a:p>
                <a:pPr algn="ctr"/>
                <a:r>
                  <a:rPr lang="ko-KR" altLang="en-US" sz="1400" dirty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사이트를 들어가보면 처음 화면부터 </a:t>
                </a:r>
                <a:r>
                  <a:rPr lang="ko-KR" altLang="en-US" sz="1400" dirty="0" err="1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애니메이트</a:t>
                </a:r>
                <a:r>
                  <a:rPr lang="ko-KR" altLang="en-US" sz="1400" dirty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 </a:t>
                </a:r>
                <a:r>
                  <a:rPr lang="ko-KR" altLang="en-US" sz="1400" dirty="0" err="1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효과로나타납니다</a:t>
                </a:r>
                <a:r>
                  <a:rPr lang="ko-KR" altLang="en-US" sz="1400" dirty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 </a:t>
                </a:r>
                <a:r>
                  <a:rPr lang="en-US" altLang="ko-KR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.</a:t>
                </a:r>
                <a:endParaRPr lang="en-US" altLang="ko-KR" sz="1400" dirty="0">
                  <a:ln>
                    <a:solidFill>
                      <a:srgbClr val="272D2C">
                        <a:alpha val="0"/>
                      </a:srgbClr>
                    </a:solidFill>
                  </a:ln>
                  <a:solidFill>
                    <a:srgbClr val="3F3F3F"/>
                  </a:solidFill>
                  <a:latin typeface="+mj-lt"/>
                  <a:ea typeface="-윤고딕320" pitchFamily="18" charset="-127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87985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91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39456" y="2770458"/>
            <a:ext cx="12282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0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  <a:hlinkClick r:id="rId2"/>
              </a:rPr>
              <a:t>http://igisam.com</a:t>
            </a:r>
            <a:r>
              <a:rPr lang="en-US" altLang="ja-JP" sz="1000" b="1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  <a:hlinkClick r:id="rId2"/>
              </a:rPr>
              <a:t>/</a:t>
            </a:r>
            <a:r>
              <a:rPr lang="en-US" altLang="ja-JP" sz="1000" b="1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</a:t>
            </a:r>
            <a:endParaRPr kumimoji="1" lang="ja-JP" altLang="en-US" sz="10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6265423" y="78578"/>
            <a:ext cx="32047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시장조사</a:t>
            </a:r>
            <a:endParaRPr lang="ko-KR" altLang="en-US" sz="6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76695" y="139700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spc="6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Part 1</a:t>
            </a:r>
            <a:endParaRPr kumimoji="1" lang="ja-JP" altLang="en-US" sz="2400" spc="6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cxnSp>
        <p:nvCxnSpPr>
          <p:cNvPr id="7" name="直線コネクタ 6"/>
          <p:cNvCxnSpPr/>
          <p:nvPr/>
        </p:nvCxnSpPr>
        <p:spPr>
          <a:xfrm>
            <a:off x="215900" y="2184996"/>
            <a:ext cx="206436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187187" y="2256433"/>
            <a:ext cx="898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 smtClean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  <a:cs typeface="Arial Unicode MS" panose="020B0604020202020204" pitchFamily="50" charset="-128"/>
              </a:rPr>
              <a:t>IGIS</a:t>
            </a:r>
            <a:endParaRPr kumimoji="1" lang="ja-JP" altLang="en-US" sz="2800" b="1" dirty="0">
              <a:solidFill>
                <a:schemeClr val="tx2">
                  <a:lumMod val="75000"/>
                </a:schemeClr>
              </a:solidFill>
              <a:latin typeface="+mj-ea"/>
              <a:ea typeface="+mj-ea"/>
              <a:cs typeface="Arial Unicode MS" panose="020B0604020202020204" pitchFamily="50" charset="-128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2691866" y="2784838"/>
            <a:ext cx="2286349" cy="3361631"/>
            <a:chOff x="815830" y="2591130"/>
            <a:chExt cx="2286349" cy="3361631"/>
          </a:xfrm>
        </p:grpSpPr>
        <p:cxnSp>
          <p:nvCxnSpPr>
            <p:cNvPr id="19" name="직선 연결선 18"/>
            <p:cNvCxnSpPr/>
            <p:nvPr/>
          </p:nvCxnSpPr>
          <p:spPr>
            <a:xfrm>
              <a:off x="3102179" y="2591130"/>
              <a:ext cx="0" cy="3361631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그룹 23"/>
            <p:cNvGrpSpPr/>
            <p:nvPr/>
          </p:nvGrpSpPr>
          <p:grpSpPr>
            <a:xfrm>
              <a:off x="815830" y="3300482"/>
              <a:ext cx="2234746" cy="1279237"/>
              <a:chOff x="815830" y="4339307"/>
              <a:chExt cx="2234746" cy="1279237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1388148" y="4339307"/>
                <a:ext cx="1066318" cy="6309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3500" b="1" dirty="0" smtClean="0">
                    <a:solidFill>
                      <a:srgbClr val="3F3F3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단점</a:t>
                </a:r>
                <a:endParaRPr lang="ko-KR" altLang="en-US" sz="3500" b="1" dirty="0">
                  <a:solidFill>
                    <a:srgbClr val="3F3F3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815830" y="5310767"/>
                <a:ext cx="2234746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RWD</a:t>
                </a:r>
                <a:r>
                  <a:rPr lang="ko-KR" altLang="en-US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가 없다</a:t>
                </a:r>
                <a:endParaRPr lang="en-US" altLang="ko-KR" sz="1400" dirty="0" smtClean="0">
                  <a:ln>
                    <a:solidFill>
                      <a:srgbClr val="272D2C">
                        <a:alpha val="0"/>
                      </a:srgbClr>
                    </a:solidFill>
                  </a:ln>
                  <a:solidFill>
                    <a:srgbClr val="3F3F3F"/>
                  </a:solidFill>
                  <a:latin typeface="+mj-lt"/>
                  <a:ea typeface="-윤고딕320" pitchFamily="18" charset="-127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4522" y="2256433"/>
            <a:ext cx="5711932" cy="29249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7" name="그룹 26"/>
          <p:cNvGrpSpPr/>
          <p:nvPr/>
        </p:nvGrpSpPr>
        <p:grpSpPr>
          <a:xfrm>
            <a:off x="54243" y="3258429"/>
            <a:ext cx="2289520" cy="3361631"/>
            <a:chOff x="812659" y="2591130"/>
            <a:chExt cx="2289520" cy="3361631"/>
          </a:xfrm>
        </p:grpSpPr>
        <p:cxnSp>
          <p:nvCxnSpPr>
            <p:cNvPr id="28" name="직선 연결선 27"/>
            <p:cNvCxnSpPr/>
            <p:nvPr/>
          </p:nvCxnSpPr>
          <p:spPr>
            <a:xfrm>
              <a:off x="3102179" y="2591130"/>
              <a:ext cx="0" cy="3361631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그룹 28"/>
            <p:cNvGrpSpPr/>
            <p:nvPr/>
          </p:nvGrpSpPr>
          <p:grpSpPr>
            <a:xfrm>
              <a:off x="812659" y="2727045"/>
              <a:ext cx="2234746" cy="1502167"/>
              <a:chOff x="812659" y="3765870"/>
              <a:chExt cx="2234746" cy="1502167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1400044" y="3765870"/>
                <a:ext cx="1066318" cy="6309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3500" b="1" dirty="0" smtClean="0">
                    <a:solidFill>
                      <a:srgbClr val="3F3F3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장점</a:t>
                </a:r>
                <a:endParaRPr lang="ko-KR" altLang="en-US" sz="3500" b="1" dirty="0">
                  <a:solidFill>
                    <a:srgbClr val="3F3F3F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812659" y="4529373"/>
                <a:ext cx="2234746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보기 쉽고 편하다</a:t>
                </a:r>
                <a:r>
                  <a:rPr lang="en-US" altLang="ko-KR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.</a:t>
                </a:r>
              </a:p>
              <a:p>
                <a:pPr algn="ctr"/>
                <a:r>
                  <a:rPr lang="en-US" altLang="ko-KR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RWD</a:t>
                </a:r>
                <a:r>
                  <a:rPr lang="ko-KR" altLang="en-US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도 보기 </a:t>
                </a:r>
                <a:endParaRPr lang="en-US" altLang="ko-KR" sz="1400" dirty="0" smtClean="0">
                  <a:ln>
                    <a:solidFill>
                      <a:srgbClr val="272D2C">
                        <a:alpha val="0"/>
                      </a:srgbClr>
                    </a:solidFill>
                  </a:ln>
                  <a:solidFill>
                    <a:srgbClr val="3F3F3F"/>
                  </a:solidFill>
                  <a:latin typeface="+mj-lt"/>
                  <a:ea typeface="-윤고딕320" pitchFamily="18" charset="-127"/>
                  <a:cs typeface="Arial" panose="020B0604020202020204" pitchFamily="34" charset="0"/>
                </a:endParaRPr>
              </a:p>
              <a:p>
                <a:pPr algn="ctr"/>
                <a:r>
                  <a:rPr lang="ko-KR" altLang="en-US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편하게 잘 </a:t>
                </a:r>
                <a:r>
                  <a:rPr lang="ko-KR" altLang="en-US" sz="1400" dirty="0" smtClean="0">
                    <a:ln>
                      <a:solidFill>
                        <a:srgbClr val="272D2C">
                          <a:alpha val="0"/>
                        </a:srgbClr>
                      </a:solidFill>
                    </a:ln>
                    <a:solidFill>
                      <a:srgbClr val="3F3F3F"/>
                    </a:solidFill>
                    <a:latin typeface="+mj-lt"/>
                    <a:ea typeface="-윤고딕320" pitchFamily="18" charset="-127"/>
                    <a:cs typeface="Arial" panose="020B0604020202020204" pitchFamily="34" charset="0"/>
                  </a:rPr>
                  <a:t>되어있다</a:t>
                </a:r>
                <a:endParaRPr lang="en-US" altLang="ko-KR" sz="1400" dirty="0" smtClean="0">
                  <a:ln>
                    <a:solidFill>
                      <a:srgbClr val="272D2C">
                        <a:alpha val="0"/>
                      </a:srgbClr>
                    </a:solidFill>
                  </a:ln>
                  <a:solidFill>
                    <a:srgbClr val="3F3F3F"/>
                  </a:solidFill>
                  <a:latin typeface="+mj-lt"/>
                  <a:ea typeface="-윤고딕320" pitchFamily="18" charset="-127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8674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3E9BCF36-3E01-4B20-A4F9-60E1609B8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#2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8" name="テキスト ボックス 9"/>
          <p:cNvSpPr txBox="1"/>
          <p:nvPr/>
        </p:nvSpPr>
        <p:spPr>
          <a:xfrm>
            <a:off x="4618672" y="1562388"/>
            <a:ext cx="295465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 smtClean="0">
                <a:solidFill>
                  <a:schemeClr val="bg1"/>
                </a:solidFill>
                <a:latin typeface="+mj-ea"/>
                <a:ea typeface="+mj-ea"/>
                <a:cs typeface="Arial Unicode MS" panose="020B0604020202020204" pitchFamily="50" charset="-128"/>
              </a:rPr>
              <a:t>프로젝트</a:t>
            </a:r>
            <a:r>
              <a:rPr lang="ko-KR" altLang="en-US" sz="3500" b="1" dirty="0" smtClean="0">
                <a:solidFill>
                  <a:schemeClr val="bg1"/>
                </a:solidFill>
                <a:latin typeface="+mj-ea"/>
                <a:ea typeface="+mj-ea"/>
                <a:cs typeface="Arial Unicode MS" panose="020B0604020202020204" pitchFamily="50" charset="-128"/>
              </a:rPr>
              <a:t> </a:t>
            </a:r>
            <a:r>
              <a:rPr lang="ko-KR" altLang="en-US" sz="3500" b="1" dirty="0" smtClean="0">
                <a:solidFill>
                  <a:schemeClr val="bg1"/>
                </a:solidFill>
                <a:latin typeface="+mj-ea"/>
                <a:ea typeface="+mj-ea"/>
                <a:cs typeface="Arial Unicode MS" panose="020B0604020202020204" pitchFamily="50" charset="-128"/>
              </a:rPr>
              <a:t>기획</a:t>
            </a:r>
            <a:endParaRPr lang="ja-JP" altLang="en-US" sz="3500" b="1" dirty="0">
              <a:solidFill>
                <a:schemeClr val="bg1"/>
              </a:solidFill>
              <a:latin typeface="+mj-ea"/>
              <a:ea typeface="+mj-ea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51797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91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251993" y="93532"/>
            <a:ext cx="52629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600" smtClean="0">
                <a:solidFill>
                  <a:schemeClr val="bg1"/>
                </a:solidFill>
                <a:latin typeface="+mj-lt"/>
                <a:cs typeface="Arial Unicode MS" panose="020B0604020202020204" pitchFamily="50" charset="-128"/>
              </a:rPr>
              <a:t>프로젝트기획</a:t>
            </a:r>
            <a:endParaRPr kumimoji="1" lang="ja-JP" altLang="en-US" sz="6000" spc="600" dirty="0">
              <a:solidFill>
                <a:schemeClr val="bg1"/>
              </a:solidFill>
              <a:latin typeface="+mj-lt"/>
              <a:cs typeface="Arial Unicode MS" panose="020B0604020202020204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76695" y="139700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spc="6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Part 2</a:t>
            </a:r>
            <a:endParaRPr kumimoji="1" lang="ja-JP" altLang="en-US" sz="2400" spc="6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8643" y="2830127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+mj-ea"/>
                <a:ea typeface="+mj-ea"/>
              </a:rPr>
              <a:t>주제 </a:t>
            </a:r>
            <a:r>
              <a:rPr lang="en-US" altLang="ko-KR" sz="2400" dirty="0" smtClean="0">
                <a:latin typeface="+mj-ea"/>
                <a:ea typeface="+mj-ea"/>
              </a:rPr>
              <a:t>:</a:t>
            </a:r>
            <a:r>
              <a:rPr lang="ko-KR" altLang="en-US" sz="2400" dirty="0" smtClean="0">
                <a:latin typeface="+mj-ea"/>
                <a:ea typeface="+mj-ea"/>
              </a:rPr>
              <a:t>바닐</a:t>
            </a:r>
            <a:r>
              <a:rPr lang="ko-KR" altLang="en-US" sz="2400" dirty="0" smtClean="0">
                <a:latin typeface="+mj-ea"/>
                <a:ea typeface="+mj-ea"/>
              </a:rPr>
              <a:t>라 </a:t>
            </a:r>
            <a:r>
              <a:rPr lang="ko-KR" altLang="en-US" sz="2400" dirty="0" smtClean="0">
                <a:latin typeface="+mj-ea"/>
                <a:ea typeface="+mj-ea"/>
              </a:rPr>
              <a:t>화장품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8644" y="3461157"/>
            <a:ext cx="5827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+mj-ea"/>
                <a:ea typeface="+mj-ea"/>
              </a:rPr>
              <a:t>타겟 </a:t>
            </a:r>
            <a:r>
              <a:rPr lang="en-US" altLang="ko-KR" sz="2400" dirty="0" smtClean="0">
                <a:latin typeface="+mj-ea"/>
                <a:ea typeface="+mj-ea"/>
              </a:rPr>
              <a:t>: </a:t>
            </a:r>
            <a:r>
              <a:rPr lang="ko-KR" altLang="en-US" sz="2400" dirty="0" smtClean="0">
                <a:latin typeface="+mj-ea"/>
                <a:ea typeface="+mj-ea"/>
              </a:rPr>
              <a:t>화장을 좋아하는 전 연령대의 여성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8644" y="4146935"/>
            <a:ext cx="10775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+mj-ea"/>
                <a:ea typeface="+mj-ea"/>
              </a:rPr>
              <a:t>컨셉</a:t>
            </a:r>
            <a:r>
              <a:rPr lang="ko-KR" altLang="en-US" sz="2400" dirty="0" smtClean="0">
                <a:latin typeface="+mj-ea"/>
                <a:ea typeface="+mj-ea"/>
              </a:rPr>
              <a:t> </a:t>
            </a:r>
            <a:r>
              <a:rPr lang="en-US" altLang="ko-KR" sz="2400" dirty="0" smtClean="0">
                <a:latin typeface="+mj-ea"/>
                <a:ea typeface="+mj-ea"/>
              </a:rPr>
              <a:t>: </a:t>
            </a:r>
            <a:r>
              <a:rPr lang="ko-KR" altLang="en-US" sz="2400" dirty="0" smtClean="0">
                <a:latin typeface="+mj-ea"/>
                <a:ea typeface="+mj-ea"/>
              </a:rPr>
              <a:t>기존 웹사이트에서 사용자들이 보기 편하게 </a:t>
            </a:r>
            <a:r>
              <a:rPr lang="ko-KR" altLang="en-US" sz="2400" dirty="0" err="1" smtClean="0">
                <a:latin typeface="+mj-ea"/>
                <a:ea typeface="+mj-ea"/>
              </a:rPr>
              <a:t>원페이지로</a:t>
            </a:r>
            <a:r>
              <a:rPr lang="ko-KR" altLang="en-US" sz="2400" dirty="0" smtClean="0">
                <a:latin typeface="+mj-ea"/>
                <a:ea typeface="+mj-ea"/>
              </a:rPr>
              <a:t> 만든다</a:t>
            </a:r>
            <a:r>
              <a:rPr lang="en-US" altLang="ko-KR" sz="2400" dirty="0" smtClean="0">
                <a:latin typeface="+mj-ea"/>
                <a:ea typeface="+mj-ea"/>
              </a:rPr>
              <a:t>.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99534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91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251993" y="93532"/>
            <a:ext cx="52629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600" smtClean="0">
                <a:solidFill>
                  <a:schemeClr val="bg1"/>
                </a:solidFill>
                <a:latin typeface="+mj-lt"/>
                <a:cs typeface="Arial Unicode MS" panose="020B0604020202020204" pitchFamily="50" charset="-128"/>
              </a:rPr>
              <a:t>프로젝트기획</a:t>
            </a:r>
            <a:endParaRPr kumimoji="1" lang="ja-JP" altLang="en-US" sz="6000" spc="600" dirty="0">
              <a:solidFill>
                <a:schemeClr val="bg1"/>
              </a:solidFill>
              <a:latin typeface="+mj-lt"/>
              <a:cs typeface="Arial Unicode MS" panose="020B0604020202020204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76695" y="139700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spc="6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Part 2</a:t>
            </a:r>
            <a:endParaRPr kumimoji="1" lang="ja-JP" altLang="en-US" sz="2400" spc="6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56790" y="2690311"/>
            <a:ext cx="2676588" cy="46166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+mj-ea"/>
                <a:ea typeface="+mj-ea"/>
              </a:rPr>
              <a:t>폰트</a:t>
            </a:r>
            <a:endParaRPr lang="en-US" altLang="ko-KR" sz="2400" dirty="0" smtClean="0">
              <a:latin typeface="+mj-ea"/>
              <a:ea typeface="+mj-ea"/>
            </a:endParaRPr>
          </a:p>
        </p:txBody>
      </p:sp>
      <p:pic>
        <p:nvPicPr>
          <p:cNvPr id="2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582" y="3386816"/>
            <a:ext cx="1718796" cy="113238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582" y="4750666"/>
            <a:ext cx="1718796" cy="113238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583" y="3388019"/>
            <a:ext cx="1705610" cy="1131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1332854" y="3388019"/>
            <a:ext cx="1081728" cy="4555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</a:rPr>
              <a:t>Oswald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224368" y="4750666"/>
            <a:ext cx="1321951" cy="4555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+mj-ea"/>
              </a:rPr>
              <a:t>나눔고딕</a:t>
            </a:r>
            <a:endParaRPr lang="ko-KR" altLang="en-US" dirty="0">
              <a:solidFill>
                <a:schemeClr val="tx1"/>
              </a:solidFill>
              <a:latin typeface="+mj-ea"/>
            </a:endParaRPr>
          </a:p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5695638" y="3386816"/>
            <a:ext cx="1283207" cy="4555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</a:rPr>
              <a:t>#FCA2CA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695638" y="2690311"/>
            <a:ext cx="2676588" cy="46166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+mj-ea"/>
                <a:ea typeface="+mj-ea"/>
              </a:rPr>
              <a:t>색</a:t>
            </a:r>
            <a:r>
              <a:rPr lang="ko-KR" altLang="en-US" sz="2400" dirty="0">
                <a:latin typeface="+mj-ea"/>
                <a:ea typeface="+mj-ea"/>
              </a:rPr>
              <a:t>상</a:t>
            </a:r>
            <a:endParaRPr lang="en-US" altLang="ko-KR" sz="2400" dirty="0" smtClean="0">
              <a:latin typeface="+mj-ea"/>
              <a:ea typeface="+mj-ea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583" y="4750665"/>
            <a:ext cx="1705610" cy="1132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직사각형 19"/>
          <p:cNvSpPr/>
          <p:nvPr/>
        </p:nvSpPr>
        <p:spPr>
          <a:xfrm>
            <a:off x="5695637" y="4750666"/>
            <a:ext cx="1283207" cy="4555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+mj-ea"/>
              </a:rPr>
              <a:t>#F6DA52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0093999" y="3385177"/>
            <a:ext cx="1705610" cy="11340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8785193" y="3394565"/>
            <a:ext cx="1283207" cy="4555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+mj-ea"/>
              </a:rPr>
              <a:t>#000000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3999" y="4760087"/>
            <a:ext cx="1705610" cy="1122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직사각형 22"/>
          <p:cNvSpPr/>
          <p:nvPr/>
        </p:nvSpPr>
        <p:spPr>
          <a:xfrm>
            <a:off x="8810792" y="4750666"/>
            <a:ext cx="1283207" cy="4555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+mj-ea"/>
              </a:rPr>
              <a:t>#597AA7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138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Ultra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5F4B8B"/>
      </a:accent6>
      <a:hlink>
        <a:srgbClr val="33333C"/>
      </a:hlink>
      <a:folHlink>
        <a:srgbClr val="33333C"/>
      </a:folHlink>
    </a:clrScheme>
    <a:fontScheme name="사용자 지정 1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111</Words>
  <Application>Microsoft Office PowerPoint</Application>
  <PresentationFormat>사용자 지정</PresentationFormat>
  <Paragraphs>47</Paragraphs>
  <Slides>8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愈　セビョル</dc:creator>
  <cp:lastModifiedBy>60114</cp:lastModifiedBy>
  <cp:revision>36</cp:revision>
  <dcterms:created xsi:type="dcterms:W3CDTF">2017-12-28T07:01:08Z</dcterms:created>
  <dcterms:modified xsi:type="dcterms:W3CDTF">2018-08-08T07:45:19Z</dcterms:modified>
</cp:coreProperties>
</file>

<file path=docProps/thumbnail.jpeg>
</file>